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3" r:id="rId1"/>
    <p:sldMasterId id="2147483689" r:id="rId2"/>
  </p:sldMasterIdLst>
  <p:notesMasterIdLst>
    <p:notesMasterId r:id="rId18"/>
  </p:notesMasterIdLst>
  <p:sldIdLst>
    <p:sldId id="317" r:id="rId3"/>
    <p:sldId id="358" r:id="rId4"/>
    <p:sldId id="360" r:id="rId5"/>
    <p:sldId id="380" r:id="rId6"/>
    <p:sldId id="361" r:id="rId7"/>
    <p:sldId id="364" r:id="rId8"/>
    <p:sldId id="366" r:id="rId9"/>
    <p:sldId id="368" r:id="rId10"/>
    <p:sldId id="372" r:id="rId11"/>
    <p:sldId id="374" r:id="rId12"/>
    <p:sldId id="376" r:id="rId13"/>
    <p:sldId id="378" r:id="rId14"/>
    <p:sldId id="381" r:id="rId15"/>
    <p:sldId id="382" r:id="rId16"/>
    <p:sldId id="371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08"/>
  </p:normalViewPr>
  <p:slideViewPr>
    <p:cSldViewPr snapToGrid="0" snapToObjects="1">
      <p:cViewPr varScale="1">
        <p:scale>
          <a:sx n="88" d="100"/>
          <a:sy n="88" d="100"/>
        </p:scale>
        <p:origin x="49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7D4CD2-034E-C744-802C-829E81833508}" type="datetimeFigureOut">
              <a:rPr lang="en-US" smtClean="0"/>
              <a:t>10/17/2019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84DA63-A903-2B4A-A130-F79F89CE42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9373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9575" y="698500"/>
            <a:ext cx="6203950" cy="3490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B3DA8EE-BE46-464A-B9ED-639C808FE55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/>
                <a:sym typeface="Arial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458228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black">
          <a:xfrm>
            <a:off x="-1" y="0"/>
            <a:ext cx="12192001" cy="6858000"/>
          </a:xfrm>
          <a:prstGeom prst="rect">
            <a:avLst/>
          </a:prstGeom>
          <a:solidFill>
            <a:srgbClr val="54585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>
            <a:duotone>
              <a:prstClr val="black"/>
              <a:schemeClr val="tx1">
                <a:lumMod val="65000"/>
                <a:lumOff val="35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31" t="18761" r="3331" b="4881"/>
          <a:stretch/>
        </p:blipFill>
        <p:spPr>
          <a:xfrm>
            <a:off x="-1" y="0"/>
            <a:ext cx="12192000" cy="6858000"/>
          </a:xfrm>
          <a:prstGeom prst="rect">
            <a:avLst/>
          </a:prstGeom>
          <a:effectLst/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0" y="1272550"/>
            <a:ext cx="12192000" cy="724065"/>
          </a:xfrm>
          <a:prstGeom prst="rect">
            <a:avLst/>
          </a:prstGeom>
        </p:spPr>
        <p:txBody>
          <a:bodyPr/>
          <a:lstStyle>
            <a:lvl1pPr>
              <a:defRPr sz="6667" b="1" baseline="0">
                <a:solidFill>
                  <a:srgbClr val="FFFFFF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Presentation Title Slide </a:t>
            </a:r>
            <a:br>
              <a:rPr lang="en-US" dirty="0"/>
            </a:br>
            <a:r>
              <a:rPr lang="en-US" dirty="0"/>
              <a:t>Two Line Max</a:t>
            </a:r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 bwMode="white">
          <a:xfrm>
            <a:off x="0" y="3333685"/>
            <a:ext cx="12192000" cy="1096433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sz="2400" dirty="0"/>
              <a:t>DEPARTMENT OR SUBTITLE</a:t>
            </a:r>
          </a:p>
          <a:p>
            <a:r>
              <a:rPr lang="en-US" sz="2400" dirty="0"/>
              <a:t>XX/XX/XX</a:t>
            </a:r>
          </a:p>
        </p:txBody>
      </p:sp>
      <p:pic>
        <p:nvPicPr>
          <p:cNvPr id="12" name="Picture 2" descr="C:\Users\gardel2\Desktop\Brand Approval Reference\Rensselaer Logo Layered Files\RF0010-01 Rensselaer Large Logo\RGB\PNGs\RF0010-01 Rensselaer Large Logo-with Tagline RGB-White.pn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6105" y="5217379"/>
            <a:ext cx="4579788" cy="1111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9858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1"/>
            <a:ext cx="12192000" cy="6372224"/>
          </a:xfrm>
          <a:prstGeom prst="rect">
            <a:avLst/>
          </a:prstGeom>
          <a:solidFill>
            <a:srgbClr val="54585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285676" y="1120886"/>
            <a:ext cx="11087801" cy="724065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 sz="6667" b="1" spc="0" baseline="0">
                <a:solidFill>
                  <a:srgbClr val="FFFFFF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Divider Slide 1</a:t>
            </a:r>
            <a:br>
              <a:rPr lang="en-US" dirty="0"/>
            </a:br>
            <a:r>
              <a:rPr lang="en-US" dirty="0"/>
              <a:t>Two Lines Max</a:t>
            </a:r>
          </a:p>
        </p:txBody>
      </p:sp>
      <p:sp>
        <p:nvSpPr>
          <p:cNvPr id="10" name="Rectangle 9"/>
          <p:cNvSpPr/>
          <p:nvPr userDrawn="1"/>
        </p:nvSpPr>
        <p:spPr bwMode="black">
          <a:xfrm>
            <a:off x="-1" y="6150797"/>
            <a:ext cx="12192001" cy="728699"/>
          </a:xfrm>
          <a:prstGeom prst="rect">
            <a:avLst/>
          </a:prstGeom>
          <a:solidFill>
            <a:srgbClr val="DB09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1" name="Date Placeholder 3"/>
          <p:cNvSpPr txBox="1">
            <a:spLocks/>
          </p:cNvSpPr>
          <p:nvPr userDrawn="1"/>
        </p:nvSpPr>
        <p:spPr bwMode="white">
          <a:xfrm>
            <a:off x="9008533" y="6514563"/>
            <a:ext cx="2844800" cy="124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z="933" smtClean="0">
                <a:solidFill>
                  <a:srgbClr val="FFFFFF"/>
                </a:solidFill>
              </a:rPr>
              <a:pPr/>
              <a:t>10/17/2019</a:t>
            </a:fld>
            <a:endParaRPr lang="en-US" sz="933" dirty="0">
              <a:solidFill>
                <a:srgbClr val="FFFFFF"/>
              </a:solidFill>
            </a:endParaRPr>
          </a:p>
        </p:txBody>
      </p:sp>
      <p:sp>
        <p:nvSpPr>
          <p:cNvPr id="16" name="Slide Number Placeholder 5"/>
          <p:cNvSpPr txBox="1">
            <a:spLocks/>
          </p:cNvSpPr>
          <p:nvPr userDrawn="1"/>
        </p:nvSpPr>
        <p:spPr bwMode="white">
          <a:xfrm>
            <a:off x="9008533" y="6294650"/>
            <a:ext cx="2844800" cy="1242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1200" smtClean="0">
                <a:solidFill>
                  <a:srgbClr val="FFFFFF"/>
                </a:solidFill>
              </a:rPr>
              <a:pPr algn="r"/>
              <a:t>‹#›</a:t>
            </a:fld>
            <a:endParaRPr lang="en-US" sz="1200" dirty="0">
              <a:solidFill>
                <a:srgbClr val="FFFFFF"/>
              </a:solidFill>
            </a:endParaRPr>
          </a:p>
        </p:txBody>
      </p:sp>
      <p:pic>
        <p:nvPicPr>
          <p:cNvPr id="17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69" y="6294158"/>
            <a:ext cx="2134121" cy="39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ooter Placeholder 4"/>
          <p:cNvSpPr txBox="1">
            <a:spLocks/>
          </p:cNvSpPr>
          <p:nvPr userDrawn="1"/>
        </p:nvSpPr>
        <p:spPr bwMode="white">
          <a:xfrm>
            <a:off x="4165600" y="6514562"/>
            <a:ext cx="3860800" cy="721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33" dirty="0">
                <a:solidFill>
                  <a:schemeClr val="bg1"/>
                </a:solidFill>
              </a:rPr>
              <a:t>{ INSERT TITLE HERE ]</a:t>
            </a:r>
          </a:p>
        </p:txBody>
      </p:sp>
    </p:spTree>
    <p:extLst>
      <p:ext uri="{BB962C8B-B14F-4D97-AF65-F5344CB8AC3E}">
        <p14:creationId xmlns:p14="http://schemas.microsoft.com/office/powerpoint/2010/main" val="33911551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285676" y="1120886"/>
            <a:ext cx="11087801" cy="724065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 sz="6667" b="1" spc="0" baseline="0">
                <a:solidFill>
                  <a:srgbClr val="FFFFFF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Divider Slide 1</a:t>
            </a:r>
            <a:br>
              <a:rPr lang="en-US" dirty="0"/>
            </a:br>
            <a:r>
              <a:rPr lang="en-US" dirty="0"/>
              <a:t>Two Lines Max</a:t>
            </a:r>
          </a:p>
        </p:txBody>
      </p:sp>
      <p:sp>
        <p:nvSpPr>
          <p:cNvPr id="8" name="Rectangle 7"/>
          <p:cNvSpPr/>
          <p:nvPr userDrawn="1"/>
        </p:nvSpPr>
        <p:spPr bwMode="black">
          <a:xfrm>
            <a:off x="-1" y="6150797"/>
            <a:ext cx="12192001" cy="728699"/>
          </a:xfrm>
          <a:prstGeom prst="rect">
            <a:avLst/>
          </a:prstGeom>
          <a:solidFill>
            <a:srgbClr val="DB09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0" name="Date Placeholder 3"/>
          <p:cNvSpPr txBox="1">
            <a:spLocks/>
          </p:cNvSpPr>
          <p:nvPr userDrawn="1"/>
        </p:nvSpPr>
        <p:spPr bwMode="white">
          <a:xfrm>
            <a:off x="9008533" y="6514563"/>
            <a:ext cx="2844800" cy="124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z="933" smtClean="0">
                <a:solidFill>
                  <a:srgbClr val="FFFFFF"/>
                </a:solidFill>
              </a:rPr>
              <a:pPr/>
              <a:t>10/17/2019</a:t>
            </a:fld>
            <a:endParaRPr lang="en-US" sz="933" dirty="0">
              <a:solidFill>
                <a:srgbClr val="FFFFFF"/>
              </a:solidFill>
            </a:endParaRPr>
          </a:p>
        </p:txBody>
      </p:sp>
      <p:sp>
        <p:nvSpPr>
          <p:cNvPr id="16" name="Slide Number Placeholder 5"/>
          <p:cNvSpPr txBox="1">
            <a:spLocks/>
          </p:cNvSpPr>
          <p:nvPr userDrawn="1"/>
        </p:nvSpPr>
        <p:spPr bwMode="white">
          <a:xfrm>
            <a:off x="9008533" y="6294650"/>
            <a:ext cx="2844800" cy="1242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1200" smtClean="0">
                <a:solidFill>
                  <a:srgbClr val="FFFFFF"/>
                </a:solidFill>
              </a:rPr>
              <a:pPr algn="r"/>
              <a:t>‹#›</a:t>
            </a:fld>
            <a:endParaRPr lang="en-US" sz="1200" dirty="0">
              <a:solidFill>
                <a:srgbClr val="FFFFFF"/>
              </a:solidFill>
            </a:endParaRPr>
          </a:p>
        </p:txBody>
      </p:sp>
      <p:pic>
        <p:nvPicPr>
          <p:cNvPr id="17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69" y="6294158"/>
            <a:ext cx="2134121" cy="39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Footer Placeholder 4"/>
          <p:cNvSpPr txBox="1">
            <a:spLocks/>
          </p:cNvSpPr>
          <p:nvPr userDrawn="1"/>
        </p:nvSpPr>
        <p:spPr bwMode="white">
          <a:xfrm>
            <a:off x="4165600" y="6514562"/>
            <a:ext cx="3860800" cy="721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33" dirty="0">
                <a:solidFill>
                  <a:schemeClr val="bg1"/>
                </a:solidFill>
              </a:rPr>
              <a:t>{ INSERT TITLE HERE ]</a:t>
            </a:r>
          </a:p>
        </p:txBody>
      </p:sp>
    </p:spTree>
    <p:extLst>
      <p:ext uri="{BB962C8B-B14F-4D97-AF65-F5344CB8AC3E}">
        <p14:creationId xmlns:p14="http://schemas.microsoft.com/office/powerpoint/2010/main" val="37916592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black">
          <a:xfrm>
            <a:off x="2" y="0"/>
            <a:ext cx="12192001" cy="6858000"/>
          </a:xfrm>
          <a:prstGeom prst="rect">
            <a:avLst/>
          </a:prstGeom>
          <a:solidFill>
            <a:srgbClr val="54585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>
            <a:duotone>
              <a:prstClr val="black"/>
              <a:schemeClr val="tx1">
                <a:lumMod val="65000"/>
                <a:lumOff val="35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31" t="18761" r="3331" b="4881"/>
          <a:stretch/>
        </p:blipFill>
        <p:spPr>
          <a:xfrm>
            <a:off x="-1" y="0"/>
            <a:ext cx="12192000" cy="6858000"/>
          </a:xfrm>
          <a:prstGeom prst="rect">
            <a:avLst/>
          </a:prstGeom>
          <a:effectLst/>
        </p:spPr>
      </p:pic>
      <p:pic>
        <p:nvPicPr>
          <p:cNvPr id="1026" name="Picture 2" descr="C:\Users\gardel2\Desktop\Brand Approval Reference\Rensselaer Logo Layered Files\RF0010-01 Rensselaer Large Logo\RGB\PNGs\RF0010-01 Rensselaer Large Logo-with Tagline RGB-White.pn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3961" y="2600942"/>
            <a:ext cx="6824073" cy="1656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49908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black">
          <a:xfrm>
            <a:off x="2" y="0"/>
            <a:ext cx="12192001" cy="6858000"/>
          </a:xfrm>
          <a:prstGeom prst="rect">
            <a:avLst/>
          </a:prstGeom>
          <a:solidFill>
            <a:srgbClr val="D6001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1026" name="Picture 2" descr="C:\Users\gardel2\Desktop\Brand Approval Reference\Rensselaer Logo Layered Files\RF0010-01 Rensselaer Large Logo\RGB\PNGs\RF0010-01 Rensselaer Large Logo-with Tagline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3961" y="2600942"/>
            <a:ext cx="6824073" cy="1656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90501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797BD-EE70-EE41-8811-F7DDAEBF7C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18BB4A-8179-394A-ADBC-02A7751B7E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566A5F-DC56-1049-A80F-61C2A62FDB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03C32-0679-FA4A-89D9-BC4B4F5D1E88}" type="datetime1">
              <a:rPr lang="en-US" smtClean="0"/>
              <a:t>10/17/2019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99981B-8798-3C4C-9232-E4581A1E3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64F767-1AA0-6A48-B127-E1B251ACF3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311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EEC265-27C6-FA4E-82F5-04CA68C0D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F5120A-9D3E-C448-B4DA-6A03BE166D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D92F21-A036-FE41-9AD2-B62E81B81D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C0D17-A2AD-EC40-B731-49C628BF345B}" type="datetime1">
              <a:rPr lang="en-US" smtClean="0"/>
              <a:t>10/17/2019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30833E-ED8F-2E49-8EB8-CF74259235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7D9855-5565-514A-B04D-41F5A35F3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42735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DBB82-650F-8444-A90E-76E212D9A4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687FBC-E861-D94B-8F0D-10DED6B998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0115B7-1865-674E-871A-78B7DC700E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10A0C-2601-4E42-BF4A-8E4CAF4E777E}" type="datetime1">
              <a:rPr lang="en-US" smtClean="0"/>
              <a:t>10/17/2019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014E96-5FAE-BE4C-966C-EC44900E78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3FA1B3-0116-7349-BDCA-B379688D1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52544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6ECD0-2D66-3948-9358-88F8B257A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1FC5F2-A671-7E4E-A2E3-7A1C6E73ED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232131-EC12-534F-80D1-272E6928F1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D96494-18A2-7349-9D7F-118257F15B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F2E34-6A78-814B-B81C-425DDA89FA62}" type="datetime1">
              <a:rPr lang="en-US" smtClean="0"/>
              <a:t>10/17/2019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6AB3F3-1403-B448-AB10-F1FE20000A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DD1B9D-364B-ED42-9A10-A907E0AC6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94478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363852-DC57-E04C-99A8-7B54A40694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04E325-0269-5042-8F4A-1020D93973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91412D-F5BB-EF4F-8334-DB8E808E85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3E7CA6-C875-B84D-88BE-C3861E87DC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6E927C0-9752-3242-B5CD-3F0565EEAD9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FBA5F3D-7BD5-7E4A-824F-72128E82B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2BE58-B347-5642-BBCF-DF1C15F9AA0A}" type="datetime1">
              <a:rPr lang="en-US" smtClean="0"/>
              <a:t>10/17/2019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FD099D1-3AF2-3F4E-97EE-8CCDFA0706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77901F1-AB98-D341-9269-12A433AB7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7459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5E5C43-A7E4-7A49-872F-2E51B61D8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7CB87A-AA4D-E341-9250-8F4E8A98C9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30807-AA90-4F44-9F9A-2C642BD318CB}" type="datetime1">
              <a:rPr lang="en-US" smtClean="0"/>
              <a:t>10/17/2019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051508-AD47-2540-84A7-817905653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981D5A-F27D-BE4B-87AC-D6018E23B9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7033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black">
          <a:xfrm>
            <a:off x="0" y="3162651"/>
            <a:ext cx="12192000" cy="3709608"/>
          </a:xfrm>
          <a:prstGeom prst="rect">
            <a:avLst/>
          </a:prstGeom>
          <a:solidFill>
            <a:srgbClr val="D600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88430" y="3549698"/>
            <a:ext cx="11087801" cy="724065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 sz="6400" b="1" spc="0" baseline="0">
                <a:solidFill>
                  <a:srgbClr val="FFFFFF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Presentation Title Slide </a:t>
            </a:r>
            <a:br>
              <a:rPr lang="en-US" dirty="0"/>
            </a:br>
            <a:r>
              <a:rPr lang="en-US" dirty="0"/>
              <a:t>Two Line Max</a:t>
            </a:r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21986" y="5846065"/>
            <a:ext cx="11087801" cy="609435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>
              <a:buNone/>
              <a:defRPr sz="1867" kern="500" spc="320" baseline="0">
                <a:solidFill>
                  <a:srgbClr val="FFFFFF"/>
                </a:solidFill>
                <a:effectLst/>
                <a:latin typeface="Arial"/>
                <a:cs typeface="Arial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DEPARTMENT OR SUBTITLE     |    XX/XX/XX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4233" y="3111225"/>
            <a:ext cx="12192000" cy="0"/>
          </a:xfrm>
          <a:prstGeom prst="line">
            <a:avLst/>
          </a:prstGeom>
          <a:ln w="6350">
            <a:solidFill>
              <a:srgbClr val="D6001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C:\Users\gardel2\Desktop\Brand Approval Reference\Rensselaer Logo Layered Files\RF0010-01 Rensselaer Large Logo\CMYK\PNGs\RF0010-01 Rensselaer Large Logo-with Tagline CMYK-TwoColor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black">
          <a:xfrm>
            <a:off x="427567" y="778934"/>
            <a:ext cx="4887503" cy="1186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186529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D6167FD-A645-3147-8CA1-407496001B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3704B-5CFB-AB41-B054-A64A09B59A9F}" type="datetime1">
              <a:rPr lang="en-US" smtClean="0"/>
              <a:t>10/17/2019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B43459-2D90-8A42-AD19-C0B1EC8583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B0B2E9-B512-AD4B-A9EC-0BB76DD6F5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7246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9BF823-4412-6F42-AA8C-5B755AB021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3CC729-8CD1-2047-83FE-A93A58A76B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24A727-9BD3-1349-812F-645807193D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0EC7AD-B3EB-3D41-8F5E-269E6B2A6C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41600-3BC1-6242-9E9B-F3663BA9032C}" type="datetime1">
              <a:rPr lang="en-US" smtClean="0"/>
              <a:t>10/17/2019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D10E2A-501B-544C-A57E-BE452846DF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DD4D60-E0A8-AD4B-BC61-887A0C4BA7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76681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6DCD0-4E2B-DB43-AEB1-F6D3DE8AFE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CB6224-1856-FB41-A4CF-DF2A0B5C6F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550EED-734F-734C-ACB2-71394B4946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15D603-3185-DB4F-A10D-12972388C9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0F584-6B79-C143-8938-204C6F2F8CBC}" type="datetime1">
              <a:rPr lang="en-US" smtClean="0"/>
              <a:t>10/17/2019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E606A4-982F-5245-AECE-D6B1023F4A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29AB63-3595-FD47-B53F-E530CEBB2D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17654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5387FA-223D-2247-BA4A-B15FF3D99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E2889FB-923B-3C4C-A264-8AA6EBA579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FF99B9-3F66-354C-A547-6061BCE079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D3E9E-748F-6048-AE9A-39C63B7BF76B}" type="datetime1">
              <a:rPr lang="en-US" smtClean="0"/>
              <a:t>10/17/2019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B5FB7E-9ED8-6546-8D0C-CE4E08C7BB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273ADE-2D98-524A-9B0C-4D0C772BA6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93803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7A60CF9-E77D-A640-95BD-DA7CEC8A9B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F95814-0EED-8A4F-98ED-BC55B4E472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400CC8-D43C-C84D-B0DF-34FEC07D31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E44904-EF37-DC4A-A0FE-3CB87704FCBC}" type="datetime1">
              <a:rPr lang="en-US" smtClean="0"/>
              <a:t>10/17/2019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1D590D-1BF1-D943-8794-A888D66776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E40F07-77AB-854C-8603-D93DAC393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880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hoto-1442406964439-e46ab8eff7c4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41" t="14075" r="5310"/>
          <a:stretch/>
        </p:blipFill>
        <p:spPr>
          <a:xfrm>
            <a:off x="-1" y="0"/>
            <a:ext cx="1219200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88430" y="2943777"/>
            <a:ext cx="11087801" cy="724065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 sz="6400" b="1" spc="0" baseline="0">
                <a:solidFill>
                  <a:srgbClr val="FFFFFF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Presentation Title Slide </a:t>
            </a:r>
            <a:br>
              <a:rPr lang="en-US" dirty="0"/>
            </a:br>
            <a:r>
              <a:rPr lang="en-US" dirty="0"/>
              <a:t>Two Line Max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21986" y="5132468"/>
            <a:ext cx="11087801" cy="609435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>
              <a:buNone/>
              <a:defRPr sz="1867" kern="500" spc="320" baseline="0">
                <a:solidFill>
                  <a:srgbClr val="FFFFFF"/>
                </a:solidFill>
                <a:effectLst/>
                <a:latin typeface="Arial"/>
                <a:cs typeface="Arial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DEPARTMENT OR SUBTITLE     |    11/30/17</a:t>
            </a:r>
          </a:p>
        </p:txBody>
      </p:sp>
      <p:pic>
        <p:nvPicPr>
          <p:cNvPr id="3075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567" y="5864001"/>
            <a:ext cx="2709476" cy="50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70606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 bwMode="black">
          <a:xfrm>
            <a:off x="-1" y="6150797"/>
            <a:ext cx="12192001" cy="728699"/>
          </a:xfrm>
          <a:prstGeom prst="rect">
            <a:avLst/>
          </a:prstGeom>
          <a:solidFill>
            <a:srgbClr val="DB09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6" name="Date Placeholder 3"/>
          <p:cNvSpPr txBox="1">
            <a:spLocks/>
          </p:cNvSpPr>
          <p:nvPr userDrawn="1"/>
        </p:nvSpPr>
        <p:spPr bwMode="white">
          <a:xfrm>
            <a:off x="9008533" y="6514563"/>
            <a:ext cx="2844800" cy="124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z="933" smtClean="0">
                <a:solidFill>
                  <a:srgbClr val="FFFFFF"/>
                </a:solidFill>
              </a:rPr>
              <a:pPr/>
              <a:t>10/17/2019</a:t>
            </a:fld>
            <a:endParaRPr lang="en-US" sz="933" dirty="0">
              <a:solidFill>
                <a:srgbClr val="FFFFFF"/>
              </a:solidFill>
            </a:endParaRPr>
          </a:p>
        </p:txBody>
      </p:sp>
      <p:sp>
        <p:nvSpPr>
          <p:cNvPr id="17" name="Footer Placeholder 4"/>
          <p:cNvSpPr txBox="1">
            <a:spLocks/>
          </p:cNvSpPr>
          <p:nvPr userDrawn="1"/>
        </p:nvSpPr>
        <p:spPr bwMode="white">
          <a:xfrm>
            <a:off x="4165600" y="6514562"/>
            <a:ext cx="3860800" cy="721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33" dirty="0">
                <a:solidFill>
                  <a:schemeClr val="bg1"/>
                </a:solidFill>
              </a:rPr>
              <a:t>{ INSERT TITLE HERE ]</a:t>
            </a:r>
          </a:p>
        </p:txBody>
      </p:sp>
      <p:sp>
        <p:nvSpPr>
          <p:cNvPr id="18" name="Slide Number Placeholder 5"/>
          <p:cNvSpPr txBox="1">
            <a:spLocks/>
          </p:cNvSpPr>
          <p:nvPr userDrawn="1"/>
        </p:nvSpPr>
        <p:spPr bwMode="white">
          <a:xfrm>
            <a:off x="9008533" y="6294650"/>
            <a:ext cx="2844800" cy="1242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1200" smtClean="0">
                <a:solidFill>
                  <a:srgbClr val="FFFFFF"/>
                </a:solidFill>
              </a:rPr>
              <a:pPr algn="r"/>
              <a:t>‹#›</a:t>
            </a:fld>
            <a:endParaRPr lang="en-US" sz="1200" dirty="0">
              <a:solidFill>
                <a:srgbClr val="FFFFFF"/>
              </a:solidFill>
            </a:endParaRPr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4" hasCustomPrompt="1"/>
          </p:nvPr>
        </p:nvSpPr>
        <p:spPr>
          <a:xfrm>
            <a:off x="299222" y="270147"/>
            <a:ext cx="11099527" cy="525717"/>
          </a:xfrm>
          <a:prstGeom prst="rect">
            <a:avLst/>
          </a:prstGeom>
        </p:spPr>
        <p:txBody>
          <a:bodyPr vert="horz"/>
          <a:lstStyle>
            <a:lvl1pPr marL="0" indent="0">
              <a:spcAft>
                <a:spcPts val="2400"/>
              </a:spcAft>
              <a:buFontTx/>
              <a:buNone/>
              <a:defRPr sz="2400" b="0" spc="133" baseline="0">
                <a:solidFill>
                  <a:srgbClr val="9EA2A2"/>
                </a:solidFill>
              </a:defRPr>
            </a:lvl1pPr>
            <a:lvl2pPr marL="226478" indent="-226478">
              <a:spcBef>
                <a:spcPts val="2667"/>
              </a:spcBef>
              <a:buClr>
                <a:srgbClr val="DB091C"/>
              </a:buClr>
              <a:buFont typeface="Wingdings" panose="05000000000000000000" pitchFamily="2" charset="2"/>
              <a:buChar char="§"/>
              <a:defRPr sz="2400" baseline="0">
                <a:solidFill>
                  <a:schemeClr val="tx1"/>
                </a:solidFill>
              </a:defRPr>
            </a:lvl2pPr>
            <a:lvl3pPr marL="531271" indent="-228594">
              <a:spcBef>
                <a:spcPts val="800"/>
              </a:spcBef>
              <a:buClr>
                <a:srgbClr val="DB091C"/>
              </a:buClr>
              <a:buFont typeface="Arial" panose="020B0604020202020204" pitchFamily="34" charset="0"/>
              <a:buChar char="−"/>
              <a:defRPr sz="1867" baseline="0">
                <a:solidFill>
                  <a:schemeClr val="tx1"/>
                </a:solidFill>
              </a:defRPr>
            </a:lvl3pPr>
            <a:lvl4pPr>
              <a:defRPr>
                <a:solidFill>
                  <a:srgbClr val="424242"/>
                </a:solidFill>
              </a:defRPr>
            </a:lvl4pPr>
            <a:lvl5pPr>
              <a:defRPr>
                <a:solidFill>
                  <a:srgbClr val="424242"/>
                </a:solidFill>
              </a:defRPr>
            </a:lvl5pPr>
          </a:lstStyle>
          <a:p>
            <a:pPr lvl="0"/>
            <a:r>
              <a:rPr lang="en-US" dirty="0"/>
              <a:t>LEVEL 1 – ARIAL 18 PT – LIGHT GRAY (158/162/162)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0" y="795863"/>
            <a:ext cx="12192000" cy="0"/>
          </a:xfrm>
          <a:prstGeom prst="line">
            <a:avLst/>
          </a:prstGeom>
          <a:ln w="6350">
            <a:solidFill>
              <a:srgbClr val="D6001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69" y="6294158"/>
            <a:ext cx="2134121" cy="39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 Placeholder 6"/>
          <p:cNvSpPr>
            <a:spLocks noGrp="1"/>
          </p:cNvSpPr>
          <p:nvPr>
            <p:ph type="body" sz="quarter" idx="17" hasCustomPrompt="1"/>
          </p:nvPr>
        </p:nvSpPr>
        <p:spPr>
          <a:xfrm>
            <a:off x="299222" y="1051972"/>
            <a:ext cx="8343900" cy="2438400"/>
          </a:xfrm>
          <a:prstGeom prst="rect">
            <a:avLst/>
          </a:prstGeom>
        </p:spPr>
        <p:txBody>
          <a:bodyPr/>
          <a:lstStyle>
            <a:lvl2pPr marL="300559" marR="0" indent="-300559" algn="l" defTabSz="609585" rtl="0" eaLnBrk="1" fontAlgn="auto" latinLnBrk="0" hangingPunct="1">
              <a:lnSpc>
                <a:spcPct val="100000"/>
              </a:lnSpc>
              <a:spcBef>
                <a:spcPts val="2667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615935" marR="0" indent="-315376" algn="l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D6001C"/>
              </a:buClr>
              <a:buSzTx/>
              <a:buFont typeface="Arial" panose="020B0604020202020204" pitchFamily="34" charset="0"/>
              <a:buChar char="−"/>
              <a:tabLst/>
              <a:defRPr/>
            </a:lvl3pPr>
          </a:lstStyle>
          <a:p>
            <a:pPr marL="300559" marR="0" lvl="1" indent="-300559" algn="l" defTabSz="609585" rtl="0" eaLnBrk="1" fontAlgn="auto" latinLnBrk="0" hangingPunct="1">
              <a:lnSpc>
                <a:spcPct val="100000"/>
              </a:lnSpc>
              <a:spcBef>
                <a:spcPts val="2667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2 – Arial 18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  <a:p>
            <a:pPr marL="615935" marR="0" lvl="2" indent="-315376" algn="l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D6001C"/>
              </a:buClr>
              <a:buSzTx/>
              <a:buFont typeface="Arial" panose="020B0604020202020204" pitchFamily="34" charset="0"/>
              <a:buChar char="−"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3 – Arial 14 </a:t>
            </a:r>
            <a:r>
              <a:rPr kumimoji="0" lang="en-US" sz="1867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</p:txBody>
      </p:sp>
    </p:spTree>
    <p:extLst>
      <p:ext uri="{BB962C8B-B14F-4D97-AF65-F5344CB8AC3E}">
        <p14:creationId xmlns:p14="http://schemas.microsoft.com/office/powerpoint/2010/main" val="27457502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492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6096000" y="795865"/>
            <a:ext cx="6096000" cy="55176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299222" y="270146"/>
            <a:ext cx="11099527" cy="525719"/>
          </a:xfrm>
          <a:prstGeom prst="rect">
            <a:avLst/>
          </a:prstGeom>
        </p:spPr>
        <p:txBody>
          <a:bodyPr vert="horz"/>
          <a:lstStyle>
            <a:lvl1pPr marL="0" indent="0">
              <a:spcAft>
                <a:spcPts val="2400"/>
              </a:spcAft>
              <a:buFontTx/>
              <a:buNone/>
              <a:defRPr sz="2400" b="0" spc="133" baseline="0">
                <a:solidFill>
                  <a:srgbClr val="9EA2A2"/>
                </a:solidFill>
              </a:defRPr>
            </a:lvl1pPr>
            <a:lvl2pPr marL="226478" indent="-226478">
              <a:spcBef>
                <a:spcPts val="2667"/>
              </a:spcBef>
              <a:buClr>
                <a:srgbClr val="DB091C"/>
              </a:buClr>
              <a:buFont typeface="Wingdings" panose="05000000000000000000" pitchFamily="2" charset="2"/>
              <a:buChar char="§"/>
              <a:defRPr sz="2400" baseline="0">
                <a:solidFill>
                  <a:srgbClr val="5F6062"/>
                </a:solidFill>
              </a:defRPr>
            </a:lvl2pPr>
            <a:lvl3pPr marL="531271" indent="-228594">
              <a:spcBef>
                <a:spcPts val="800"/>
              </a:spcBef>
              <a:buClr>
                <a:srgbClr val="DB091C"/>
              </a:buClr>
              <a:buFont typeface="Arial" panose="020B0604020202020204" pitchFamily="34" charset="0"/>
              <a:buChar char="−"/>
              <a:defRPr sz="1867" baseline="0">
                <a:solidFill>
                  <a:srgbClr val="5F6062"/>
                </a:solidFill>
              </a:defRPr>
            </a:lvl3pPr>
            <a:lvl4pPr>
              <a:defRPr>
                <a:solidFill>
                  <a:srgbClr val="424242"/>
                </a:solidFill>
              </a:defRPr>
            </a:lvl4pPr>
            <a:lvl5pPr>
              <a:defRPr>
                <a:solidFill>
                  <a:srgbClr val="424242"/>
                </a:solidFill>
              </a:defRPr>
            </a:lvl5pPr>
          </a:lstStyle>
          <a:p>
            <a:pPr lvl="0"/>
            <a:r>
              <a:rPr lang="en-US" dirty="0"/>
              <a:t>LEVEL 1 – ARIAL 18 PT – LIGHT GRAY (158/162/162)</a:t>
            </a:r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0" y="795863"/>
            <a:ext cx="12192000" cy="0"/>
          </a:xfrm>
          <a:prstGeom prst="line">
            <a:avLst/>
          </a:prstGeom>
          <a:ln w="6350">
            <a:solidFill>
              <a:srgbClr val="D6001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 userDrawn="1"/>
        </p:nvSpPr>
        <p:spPr bwMode="black">
          <a:xfrm>
            <a:off x="-1" y="6150797"/>
            <a:ext cx="12192001" cy="728699"/>
          </a:xfrm>
          <a:prstGeom prst="rect">
            <a:avLst/>
          </a:prstGeom>
          <a:solidFill>
            <a:srgbClr val="DB09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7" name="Date Placeholder 3"/>
          <p:cNvSpPr txBox="1">
            <a:spLocks/>
          </p:cNvSpPr>
          <p:nvPr userDrawn="1"/>
        </p:nvSpPr>
        <p:spPr bwMode="white">
          <a:xfrm>
            <a:off x="9008533" y="6514563"/>
            <a:ext cx="2844800" cy="124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z="933" smtClean="0">
                <a:solidFill>
                  <a:srgbClr val="FFFFFF"/>
                </a:solidFill>
              </a:rPr>
              <a:pPr/>
              <a:t>10/17/2019</a:t>
            </a:fld>
            <a:endParaRPr lang="en-US" sz="933" dirty="0">
              <a:solidFill>
                <a:srgbClr val="FFFFFF"/>
              </a:solidFill>
            </a:endParaRPr>
          </a:p>
        </p:txBody>
      </p:sp>
      <p:sp>
        <p:nvSpPr>
          <p:cNvPr id="19" name="Slide Number Placeholder 5"/>
          <p:cNvSpPr txBox="1">
            <a:spLocks/>
          </p:cNvSpPr>
          <p:nvPr userDrawn="1"/>
        </p:nvSpPr>
        <p:spPr bwMode="white">
          <a:xfrm>
            <a:off x="9008533" y="6294650"/>
            <a:ext cx="2844800" cy="1242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1200" smtClean="0">
                <a:solidFill>
                  <a:srgbClr val="FFFFFF"/>
                </a:solidFill>
              </a:rPr>
              <a:pPr algn="r"/>
              <a:t>‹#›</a:t>
            </a:fld>
            <a:endParaRPr lang="en-US" sz="1200" dirty="0">
              <a:solidFill>
                <a:srgbClr val="FFFFFF"/>
              </a:solidFill>
            </a:endParaRPr>
          </a:p>
        </p:txBody>
      </p:sp>
      <p:pic>
        <p:nvPicPr>
          <p:cNvPr id="20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69" y="6294158"/>
            <a:ext cx="2134121" cy="39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ooter Placeholder 4"/>
          <p:cNvSpPr txBox="1">
            <a:spLocks/>
          </p:cNvSpPr>
          <p:nvPr userDrawn="1"/>
        </p:nvSpPr>
        <p:spPr bwMode="white">
          <a:xfrm>
            <a:off x="4165600" y="6514562"/>
            <a:ext cx="3860800" cy="721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33" dirty="0">
                <a:solidFill>
                  <a:schemeClr val="bg1"/>
                </a:solidFill>
              </a:rPr>
              <a:t>{ INSERT TITLE HERE ]</a:t>
            </a:r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18" hasCustomPrompt="1"/>
          </p:nvPr>
        </p:nvSpPr>
        <p:spPr>
          <a:xfrm>
            <a:off x="299222" y="1041401"/>
            <a:ext cx="8343900" cy="2780273"/>
          </a:xfrm>
          <a:prstGeom prst="rect">
            <a:avLst/>
          </a:prstGeom>
        </p:spPr>
        <p:txBody>
          <a:bodyPr/>
          <a:lstStyle>
            <a:lvl2pPr marL="300559" marR="0" indent="-300559" algn="l" defTabSz="609585" rtl="0" eaLnBrk="1" fontAlgn="auto" latinLnBrk="0" hangingPunct="1">
              <a:lnSpc>
                <a:spcPct val="100000"/>
              </a:lnSpc>
              <a:spcBef>
                <a:spcPts val="2667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615935" marR="0" indent="-315376" algn="l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D6001C"/>
              </a:buClr>
              <a:buSzTx/>
              <a:buFont typeface="Arial" panose="020B0604020202020204" pitchFamily="34" charset="0"/>
              <a:buChar char="−"/>
              <a:tabLst/>
              <a:defRPr/>
            </a:lvl3pPr>
          </a:lstStyle>
          <a:p>
            <a:pPr marL="300559" marR="0" lvl="1" indent="-300559" algn="l" defTabSz="609585" rtl="0" eaLnBrk="1" fontAlgn="auto" latinLnBrk="0" hangingPunct="1">
              <a:lnSpc>
                <a:spcPct val="100000"/>
              </a:lnSpc>
              <a:spcBef>
                <a:spcPts val="2667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2 – Arial 18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  <a:p>
            <a:pPr marL="615935" marR="0" lvl="2" indent="-315376" algn="l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D6001C"/>
              </a:buClr>
              <a:buSzTx/>
              <a:buFont typeface="Arial" panose="020B0604020202020204" pitchFamily="34" charset="0"/>
              <a:buChar char="−"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3 – Arial 14 </a:t>
            </a:r>
            <a:r>
              <a:rPr kumimoji="0" lang="en-US" sz="1867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</p:txBody>
      </p:sp>
    </p:spTree>
    <p:extLst>
      <p:ext uri="{BB962C8B-B14F-4D97-AF65-F5344CB8AC3E}">
        <p14:creationId xmlns:p14="http://schemas.microsoft.com/office/powerpoint/2010/main" val="36027983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492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-1" y="795865"/>
            <a:ext cx="6096000" cy="55176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299222" y="270146"/>
            <a:ext cx="11099527" cy="525719"/>
          </a:xfrm>
          <a:prstGeom prst="rect">
            <a:avLst/>
          </a:prstGeom>
        </p:spPr>
        <p:txBody>
          <a:bodyPr vert="horz"/>
          <a:lstStyle>
            <a:lvl1pPr marL="0" indent="0">
              <a:spcAft>
                <a:spcPts val="2400"/>
              </a:spcAft>
              <a:buFontTx/>
              <a:buNone/>
              <a:defRPr sz="2400" b="0" spc="133" baseline="0">
                <a:solidFill>
                  <a:srgbClr val="9EA2A2"/>
                </a:solidFill>
              </a:defRPr>
            </a:lvl1pPr>
            <a:lvl2pPr marL="226478" indent="-226478">
              <a:spcBef>
                <a:spcPts val="2667"/>
              </a:spcBef>
              <a:buClr>
                <a:srgbClr val="DB091C"/>
              </a:buClr>
              <a:buFont typeface="Wingdings" panose="05000000000000000000" pitchFamily="2" charset="2"/>
              <a:buChar char="§"/>
              <a:defRPr sz="2400" baseline="0">
                <a:solidFill>
                  <a:srgbClr val="5F6062"/>
                </a:solidFill>
              </a:defRPr>
            </a:lvl2pPr>
            <a:lvl3pPr marL="531271" indent="-228594">
              <a:spcBef>
                <a:spcPts val="800"/>
              </a:spcBef>
              <a:buClr>
                <a:srgbClr val="DB091C"/>
              </a:buClr>
              <a:buFont typeface="Arial" panose="020B0604020202020204" pitchFamily="34" charset="0"/>
              <a:buChar char="−"/>
              <a:defRPr sz="1867" baseline="0">
                <a:solidFill>
                  <a:srgbClr val="5F6062"/>
                </a:solidFill>
              </a:defRPr>
            </a:lvl3pPr>
            <a:lvl4pPr>
              <a:defRPr>
                <a:solidFill>
                  <a:srgbClr val="424242"/>
                </a:solidFill>
              </a:defRPr>
            </a:lvl4pPr>
            <a:lvl5pPr>
              <a:defRPr>
                <a:solidFill>
                  <a:srgbClr val="424242"/>
                </a:solidFill>
              </a:defRPr>
            </a:lvl5pPr>
          </a:lstStyle>
          <a:p>
            <a:pPr lvl="0"/>
            <a:r>
              <a:rPr lang="en-US" dirty="0"/>
              <a:t>LEVEL 1 – ARIAL 18 PT – LIGHT GRAY (158/162/162)</a:t>
            </a:r>
          </a:p>
        </p:txBody>
      </p:sp>
      <p:cxnSp>
        <p:nvCxnSpPr>
          <p:cNvPr id="17" name="Straight Connector 16"/>
          <p:cNvCxnSpPr/>
          <p:nvPr userDrawn="1"/>
        </p:nvCxnSpPr>
        <p:spPr>
          <a:xfrm>
            <a:off x="0" y="795863"/>
            <a:ext cx="12192000" cy="0"/>
          </a:xfrm>
          <a:prstGeom prst="line">
            <a:avLst/>
          </a:prstGeom>
          <a:ln w="6350">
            <a:solidFill>
              <a:srgbClr val="D6001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 userDrawn="1"/>
        </p:nvSpPr>
        <p:spPr bwMode="black">
          <a:xfrm>
            <a:off x="-1" y="6150797"/>
            <a:ext cx="12192001" cy="728699"/>
          </a:xfrm>
          <a:prstGeom prst="rect">
            <a:avLst/>
          </a:prstGeom>
          <a:solidFill>
            <a:srgbClr val="DB09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6" name="Date Placeholder 3"/>
          <p:cNvSpPr txBox="1">
            <a:spLocks/>
          </p:cNvSpPr>
          <p:nvPr userDrawn="1"/>
        </p:nvSpPr>
        <p:spPr bwMode="white">
          <a:xfrm>
            <a:off x="9008533" y="6514563"/>
            <a:ext cx="2844800" cy="124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z="933" smtClean="0">
                <a:solidFill>
                  <a:srgbClr val="FFFFFF"/>
                </a:solidFill>
              </a:rPr>
              <a:pPr/>
              <a:t>10/17/2019</a:t>
            </a:fld>
            <a:endParaRPr lang="en-US" sz="933" dirty="0">
              <a:solidFill>
                <a:srgbClr val="FFFFFF"/>
              </a:solidFill>
            </a:endParaRPr>
          </a:p>
        </p:txBody>
      </p:sp>
      <p:sp>
        <p:nvSpPr>
          <p:cNvPr id="20" name="Slide Number Placeholder 5"/>
          <p:cNvSpPr txBox="1">
            <a:spLocks/>
          </p:cNvSpPr>
          <p:nvPr userDrawn="1"/>
        </p:nvSpPr>
        <p:spPr bwMode="white">
          <a:xfrm>
            <a:off x="9008533" y="6294650"/>
            <a:ext cx="2844800" cy="1242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1200" smtClean="0">
                <a:solidFill>
                  <a:srgbClr val="FFFFFF"/>
                </a:solidFill>
              </a:rPr>
              <a:pPr algn="r"/>
              <a:t>‹#›</a:t>
            </a:fld>
            <a:endParaRPr lang="en-US" sz="1200" dirty="0">
              <a:solidFill>
                <a:srgbClr val="FFFFFF"/>
              </a:solidFill>
            </a:endParaRPr>
          </a:p>
        </p:txBody>
      </p:sp>
      <p:pic>
        <p:nvPicPr>
          <p:cNvPr id="21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69" y="6294158"/>
            <a:ext cx="2134121" cy="39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ooter Placeholder 4"/>
          <p:cNvSpPr txBox="1">
            <a:spLocks/>
          </p:cNvSpPr>
          <p:nvPr userDrawn="1"/>
        </p:nvSpPr>
        <p:spPr bwMode="white">
          <a:xfrm>
            <a:off x="4165600" y="6514562"/>
            <a:ext cx="3860800" cy="721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33" dirty="0">
                <a:solidFill>
                  <a:schemeClr val="bg1"/>
                </a:solidFill>
              </a:rPr>
              <a:t>{ INSERT TITLE HERE ]</a:t>
            </a:r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18" hasCustomPrompt="1"/>
          </p:nvPr>
        </p:nvSpPr>
        <p:spPr>
          <a:xfrm>
            <a:off x="6420376" y="1032924"/>
            <a:ext cx="5432957" cy="2788749"/>
          </a:xfrm>
          <a:prstGeom prst="rect">
            <a:avLst/>
          </a:prstGeom>
        </p:spPr>
        <p:txBody>
          <a:bodyPr/>
          <a:lstStyle>
            <a:lvl2pPr marL="300559" marR="0" indent="-300559" algn="l" defTabSz="609585" rtl="0" eaLnBrk="1" fontAlgn="auto" latinLnBrk="0" hangingPunct="1">
              <a:lnSpc>
                <a:spcPct val="100000"/>
              </a:lnSpc>
              <a:spcBef>
                <a:spcPts val="2667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615935" marR="0" indent="-315376" algn="l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D6001C"/>
              </a:buClr>
              <a:buSzTx/>
              <a:buFont typeface="Arial" panose="020B0604020202020204" pitchFamily="34" charset="0"/>
              <a:buChar char="−"/>
              <a:tabLst/>
              <a:defRPr/>
            </a:lvl3pPr>
          </a:lstStyle>
          <a:p>
            <a:pPr marL="300559" marR="0" lvl="1" indent="-300559" algn="l" defTabSz="609585" rtl="0" eaLnBrk="1" fontAlgn="auto" latinLnBrk="0" hangingPunct="1">
              <a:lnSpc>
                <a:spcPct val="100000"/>
              </a:lnSpc>
              <a:spcBef>
                <a:spcPts val="2667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2 – Arial 18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  <a:p>
            <a:pPr marL="615935" marR="0" lvl="2" indent="-315376" algn="l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D6001C"/>
              </a:buClr>
              <a:buSzTx/>
              <a:buFont typeface="Arial" panose="020B0604020202020204" pitchFamily="34" charset="0"/>
              <a:buChar char="−"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3 – Arial 14 </a:t>
            </a:r>
            <a:r>
              <a:rPr kumimoji="0" lang="en-US" sz="1867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</p:txBody>
      </p:sp>
    </p:spTree>
    <p:extLst>
      <p:ext uri="{BB962C8B-B14F-4D97-AF65-F5344CB8AC3E}">
        <p14:creationId xmlns:p14="http://schemas.microsoft.com/office/powerpoint/2010/main" val="4501855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468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-1" y="1"/>
            <a:ext cx="12192001" cy="6390540"/>
          </a:xfrm>
          <a:prstGeom prst="rect">
            <a:avLst/>
          </a:prstGeom>
          <a:solidFill>
            <a:srgbClr val="54585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7" name="Text Placeholder 8"/>
          <p:cNvSpPr>
            <a:spLocks noGrp="1"/>
          </p:cNvSpPr>
          <p:nvPr>
            <p:ph type="body" sz="quarter" idx="14" hasCustomPrompt="1"/>
          </p:nvPr>
        </p:nvSpPr>
        <p:spPr>
          <a:xfrm>
            <a:off x="299222" y="270147"/>
            <a:ext cx="11099527" cy="525717"/>
          </a:xfrm>
          <a:prstGeom prst="rect">
            <a:avLst/>
          </a:prstGeom>
        </p:spPr>
        <p:txBody>
          <a:bodyPr vert="horz"/>
          <a:lstStyle>
            <a:lvl1pPr marL="0" indent="0">
              <a:spcAft>
                <a:spcPts val="2400"/>
              </a:spcAft>
              <a:buFontTx/>
              <a:buNone/>
              <a:defRPr sz="2400" b="0" spc="133" baseline="0">
                <a:solidFill>
                  <a:srgbClr val="9EA2A2"/>
                </a:solidFill>
              </a:defRPr>
            </a:lvl1pPr>
            <a:lvl2pPr marL="226478" indent="-226478">
              <a:spcBef>
                <a:spcPts val="2667"/>
              </a:spcBef>
              <a:buClr>
                <a:schemeClr val="bg1"/>
              </a:buClr>
              <a:buFont typeface="Wingdings" panose="05000000000000000000" pitchFamily="2" charset="2"/>
              <a:buChar char="§"/>
              <a:defRPr sz="2400" baseline="0">
                <a:solidFill>
                  <a:schemeClr val="bg1"/>
                </a:solidFill>
              </a:defRPr>
            </a:lvl2pPr>
            <a:lvl3pPr marL="531271" indent="-228594"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−"/>
              <a:defRPr sz="1867" baseline="0">
                <a:solidFill>
                  <a:schemeClr val="bg1"/>
                </a:solidFill>
              </a:defRPr>
            </a:lvl3pPr>
            <a:lvl4pPr>
              <a:defRPr>
                <a:solidFill>
                  <a:srgbClr val="424242"/>
                </a:solidFill>
              </a:defRPr>
            </a:lvl4pPr>
            <a:lvl5pPr>
              <a:defRPr>
                <a:solidFill>
                  <a:srgbClr val="424242"/>
                </a:solidFill>
              </a:defRPr>
            </a:lvl5pPr>
          </a:lstStyle>
          <a:p>
            <a:pPr lvl="0"/>
            <a:r>
              <a:rPr lang="en-US" dirty="0"/>
              <a:t>LEVEL 1 – ARIAL 18 PT – LIGHT GRAY (158/162/162)</a:t>
            </a:r>
          </a:p>
        </p:txBody>
      </p:sp>
      <p:cxnSp>
        <p:nvCxnSpPr>
          <p:cNvPr id="20" name="Straight Connector 19"/>
          <p:cNvCxnSpPr/>
          <p:nvPr userDrawn="1"/>
        </p:nvCxnSpPr>
        <p:spPr>
          <a:xfrm>
            <a:off x="0" y="795863"/>
            <a:ext cx="12192000" cy="0"/>
          </a:xfrm>
          <a:prstGeom prst="line">
            <a:avLst/>
          </a:prstGeom>
          <a:ln w="635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 userDrawn="1"/>
        </p:nvSpPr>
        <p:spPr bwMode="black">
          <a:xfrm>
            <a:off x="-1" y="6150797"/>
            <a:ext cx="12192001" cy="728699"/>
          </a:xfrm>
          <a:prstGeom prst="rect">
            <a:avLst/>
          </a:prstGeom>
          <a:solidFill>
            <a:srgbClr val="DB09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1" name="Date Placeholder 3"/>
          <p:cNvSpPr txBox="1">
            <a:spLocks/>
          </p:cNvSpPr>
          <p:nvPr userDrawn="1"/>
        </p:nvSpPr>
        <p:spPr bwMode="white">
          <a:xfrm>
            <a:off x="9008533" y="6514563"/>
            <a:ext cx="2844800" cy="124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z="933" smtClean="0">
                <a:solidFill>
                  <a:srgbClr val="FFFFFF"/>
                </a:solidFill>
              </a:rPr>
              <a:pPr/>
              <a:t>10/17/2019</a:t>
            </a:fld>
            <a:endParaRPr lang="en-US" sz="933" dirty="0">
              <a:solidFill>
                <a:srgbClr val="FFFFFF"/>
              </a:solidFill>
            </a:endParaRPr>
          </a:p>
        </p:txBody>
      </p:sp>
      <p:sp>
        <p:nvSpPr>
          <p:cNvPr id="18" name="Slide Number Placeholder 5"/>
          <p:cNvSpPr txBox="1">
            <a:spLocks/>
          </p:cNvSpPr>
          <p:nvPr userDrawn="1"/>
        </p:nvSpPr>
        <p:spPr bwMode="white">
          <a:xfrm>
            <a:off x="9008533" y="6294650"/>
            <a:ext cx="2844800" cy="1242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1200" smtClean="0">
                <a:solidFill>
                  <a:srgbClr val="FFFFFF"/>
                </a:solidFill>
              </a:rPr>
              <a:pPr algn="r"/>
              <a:t>‹#›</a:t>
            </a:fld>
            <a:endParaRPr lang="en-US" sz="1200" dirty="0">
              <a:solidFill>
                <a:srgbClr val="FFFFFF"/>
              </a:solidFill>
            </a:endParaRPr>
          </a:p>
        </p:txBody>
      </p:sp>
      <p:pic>
        <p:nvPicPr>
          <p:cNvPr id="19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69" y="6294158"/>
            <a:ext cx="2134121" cy="39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ooter Placeholder 4"/>
          <p:cNvSpPr txBox="1">
            <a:spLocks/>
          </p:cNvSpPr>
          <p:nvPr userDrawn="1"/>
        </p:nvSpPr>
        <p:spPr bwMode="white">
          <a:xfrm>
            <a:off x="4165600" y="6514562"/>
            <a:ext cx="3860800" cy="721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33" dirty="0">
                <a:solidFill>
                  <a:schemeClr val="bg1"/>
                </a:solidFill>
              </a:rPr>
              <a:t>{ INSERT TITLE HERE ]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98451" y="1023066"/>
            <a:ext cx="6817783" cy="2536113"/>
          </a:xfrm>
          <a:prstGeom prst="rect">
            <a:avLst/>
          </a:prstGeom>
        </p:spPr>
        <p:txBody>
          <a:bodyPr/>
          <a:lstStyle>
            <a:lvl2pPr marL="300559" marR="0" indent="-300559" algn="l" defTabSz="609585" rtl="0" eaLnBrk="1" fontAlgn="auto" latinLnBrk="0" hangingPunct="1">
              <a:lnSpc>
                <a:spcPct val="100000"/>
              </a:lnSpc>
              <a:spcBef>
                <a:spcPts val="2667"/>
              </a:spcBef>
              <a:spcAft>
                <a:spcPts val="0"/>
              </a:spcAft>
              <a:buClr>
                <a:prstClr val="white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615935" marR="0" indent="-315376" algn="l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prstClr val="white"/>
              </a:buClr>
              <a:buSzTx/>
              <a:buFont typeface="Arial" panose="020B0604020202020204" pitchFamily="34" charset="0"/>
              <a:buChar char="−"/>
              <a:tabLst/>
              <a:defRPr/>
            </a:lvl3pPr>
          </a:lstStyle>
          <a:p>
            <a:pPr marL="300559" marR="0" lvl="1" indent="-300559" algn="l" defTabSz="609585" rtl="0" eaLnBrk="1" fontAlgn="auto" latinLnBrk="0" hangingPunct="1">
              <a:lnSpc>
                <a:spcPct val="100000"/>
              </a:lnSpc>
              <a:spcBef>
                <a:spcPts val="2667"/>
              </a:spcBef>
              <a:spcAft>
                <a:spcPts val="0"/>
              </a:spcAft>
              <a:buClr>
                <a:prstClr val="white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2 – Arial 18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  <a:p>
            <a:pPr marL="615935" marR="0" lvl="2" indent="-315376" algn="l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prstClr val="white"/>
              </a:buClr>
              <a:buSzTx/>
              <a:buFont typeface="Arial" panose="020B0604020202020204" pitchFamily="34" charset="0"/>
              <a:buChar char="−"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3 – Arial 14 </a:t>
            </a:r>
            <a:r>
              <a:rPr kumimoji="0" lang="en-US" sz="1867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</p:txBody>
      </p:sp>
    </p:spTree>
    <p:extLst>
      <p:ext uri="{BB962C8B-B14F-4D97-AF65-F5344CB8AC3E}">
        <p14:creationId xmlns:p14="http://schemas.microsoft.com/office/powerpoint/2010/main" val="31694545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313488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93671" y="4274833"/>
            <a:ext cx="10972800" cy="1143000"/>
          </a:xfrm>
          <a:prstGeom prst="rect">
            <a:avLst/>
          </a:prstGeom>
        </p:spPr>
        <p:txBody>
          <a:bodyPr vert="horz"/>
          <a:lstStyle>
            <a:lvl1pPr algn="l">
              <a:defRPr sz="7200"/>
            </a:lvl1pPr>
          </a:lstStyle>
          <a:p>
            <a:pPr>
              <a:lnSpc>
                <a:spcPct val="80000"/>
              </a:lnSpc>
            </a:pPr>
            <a:r>
              <a:rPr lang="en-US" sz="5867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“</a:t>
            </a:r>
            <a:r>
              <a:rPr lang="en-US" sz="48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This is an excellent location </a:t>
            </a:r>
            <a:br>
              <a:rPr lang="en-US" sz="48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en-US" sz="48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 for a quote.</a:t>
            </a:r>
            <a:r>
              <a:rPr lang="en-US" sz="5867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”</a:t>
            </a:r>
          </a:p>
        </p:txBody>
      </p:sp>
      <p:sp>
        <p:nvSpPr>
          <p:cNvPr id="9" name="Rectangle 8"/>
          <p:cNvSpPr/>
          <p:nvPr userDrawn="1"/>
        </p:nvSpPr>
        <p:spPr bwMode="black">
          <a:xfrm>
            <a:off x="-1" y="6150797"/>
            <a:ext cx="12192001" cy="728699"/>
          </a:xfrm>
          <a:prstGeom prst="rect">
            <a:avLst/>
          </a:prstGeom>
          <a:solidFill>
            <a:srgbClr val="DB09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0" name="Date Placeholder 3"/>
          <p:cNvSpPr txBox="1">
            <a:spLocks/>
          </p:cNvSpPr>
          <p:nvPr userDrawn="1"/>
        </p:nvSpPr>
        <p:spPr bwMode="white">
          <a:xfrm>
            <a:off x="9008533" y="6514563"/>
            <a:ext cx="2844800" cy="124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z="933" smtClean="0">
                <a:solidFill>
                  <a:srgbClr val="FFFFFF"/>
                </a:solidFill>
              </a:rPr>
              <a:pPr/>
              <a:t>10/17/2019</a:t>
            </a:fld>
            <a:endParaRPr lang="en-US" sz="933" dirty="0">
              <a:solidFill>
                <a:srgbClr val="FFFFFF"/>
              </a:solidFill>
            </a:endParaRPr>
          </a:p>
        </p:txBody>
      </p:sp>
      <p:sp>
        <p:nvSpPr>
          <p:cNvPr id="17" name="Slide Number Placeholder 5"/>
          <p:cNvSpPr txBox="1">
            <a:spLocks/>
          </p:cNvSpPr>
          <p:nvPr userDrawn="1"/>
        </p:nvSpPr>
        <p:spPr bwMode="white">
          <a:xfrm>
            <a:off x="9008533" y="6294650"/>
            <a:ext cx="2844800" cy="1242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1200" smtClean="0">
                <a:solidFill>
                  <a:srgbClr val="FFFFFF"/>
                </a:solidFill>
              </a:rPr>
              <a:pPr algn="r"/>
              <a:t>‹#›</a:t>
            </a:fld>
            <a:endParaRPr lang="en-US" sz="1200" dirty="0">
              <a:solidFill>
                <a:srgbClr val="FFFFFF"/>
              </a:solidFill>
            </a:endParaRPr>
          </a:p>
        </p:txBody>
      </p:sp>
      <p:pic>
        <p:nvPicPr>
          <p:cNvPr id="18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69" y="6294158"/>
            <a:ext cx="2134121" cy="39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ooter Placeholder 4"/>
          <p:cNvSpPr txBox="1">
            <a:spLocks/>
          </p:cNvSpPr>
          <p:nvPr userDrawn="1"/>
        </p:nvSpPr>
        <p:spPr bwMode="white">
          <a:xfrm>
            <a:off x="4165600" y="6514562"/>
            <a:ext cx="3860800" cy="721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33" dirty="0">
                <a:solidFill>
                  <a:schemeClr val="bg1"/>
                </a:solidFill>
              </a:rPr>
              <a:t>{ INSERT TITLE HERE ]</a:t>
            </a:r>
          </a:p>
        </p:txBody>
      </p:sp>
    </p:spTree>
    <p:extLst>
      <p:ext uri="{BB962C8B-B14F-4D97-AF65-F5344CB8AC3E}">
        <p14:creationId xmlns:p14="http://schemas.microsoft.com/office/powerpoint/2010/main" val="32441854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black">
          <a:xfrm>
            <a:off x="0" y="3162651"/>
            <a:ext cx="12192000" cy="3695349"/>
          </a:xfrm>
          <a:prstGeom prst="rect">
            <a:avLst/>
          </a:prstGeom>
          <a:solidFill>
            <a:srgbClr val="D600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4233" y="3111225"/>
            <a:ext cx="12192000" cy="0"/>
          </a:xfrm>
          <a:prstGeom prst="line">
            <a:avLst/>
          </a:prstGeom>
          <a:ln w="6350">
            <a:solidFill>
              <a:srgbClr val="D6001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itle 1"/>
          <p:cNvSpPr txBox="1">
            <a:spLocks/>
          </p:cNvSpPr>
          <p:nvPr userDrawn="1"/>
        </p:nvSpPr>
        <p:spPr>
          <a:xfrm>
            <a:off x="285674" y="749447"/>
            <a:ext cx="11087801" cy="965420"/>
          </a:xfrm>
          <a:prstGeom prst="rect">
            <a:avLst/>
          </a:prstGeom>
          <a:ln>
            <a:noFill/>
          </a:ln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5000" b="1" kern="1200" spc="0" baseline="0">
                <a:solidFill>
                  <a:srgbClr val="FFFFFF"/>
                </a:solidFill>
                <a:effectLst/>
                <a:latin typeface="Arial"/>
                <a:ea typeface="+mj-ea"/>
                <a:cs typeface="Arial"/>
              </a:defRPr>
            </a:lvl1pPr>
          </a:lstStyle>
          <a:p>
            <a:r>
              <a:rPr lang="en-US" sz="5333" b="1" dirty="0">
                <a:solidFill>
                  <a:srgbClr val="54585A"/>
                </a:solidFill>
              </a:rPr>
              <a:t>Divider Slide 1</a:t>
            </a:r>
            <a:br>
              <a:rPr lang="en-US" sz="5333" b="1" dirty="0">
                <a:solidFill>
                  <a:srgbClr val="54585A"/>
                </a:solidFill>
              </a:rPr>
            </a:br>
            <a:r>
              <a:rPr lang="en-US" sz="5333" b="1" dirty="0">
                <a:solidFill>
                  <a:srgbClr val="54585A"/>
                </a:solidFill>
              </a:rPr>
              <a:t>Two Lines Max</a:t>
            </a:r>
          </a:p>
        </p:txBody>
      </p:sp>
      <p:sp>
        <p:nvSpPr>
          <p:cNvPr id="10" name="Date Placeholder 3"/>
          <p:cNvSpPr txBox="1">
            <a:spLocks/>
          </p:cNvSpPr>
          <p:nvPr userDrawn="1"/>
        </p:nvSpPr>
        <p:spPr bwMode="white">
          <a:xfrm>
            <a:off x="9008533" y="6514563"/>
            <a:ext cx="2844800" cy="124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z="933" smtClean="0">
                <a:solidFill>
                  <a:srgbClr val="FFFFFF"/>
                </a:solidFill>
              </a:rPr>
              <a:pPr/>
              <a:t>10/17/2019</a:t>
            </a:fld>
            <a:endParaRPr lang="en-US" sz="933" dirty="0">
              <a:solidFill>
                <a:srgbClr val="FFFFFF"/>
              </a:solidFill>
            </a:endParaRPr>
          </a:p>
        </p:txBody>
      </p:sp>
      <p:sp>
        <p:nvSpPr>
          <p:cNvPr id="18" name="Slide Number Placeholder 5"/>
          <p:cNvSpPr txBox="1">
            <a:spLocks/>
          </p:cNvSpPr>
          <p:nvPr userDrawn="1"/>
        </p:nvSpPr>
        <p:spPr bwMode="white">
          <a:xfrm>
            <a:off x="9008533" y="6294650"/>
            <a:ext cx="2844800" cy="1242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1200" smtClean="0">
                <a:solidFill>
                  <a:srgbClr val="FFFFFF"/>
                </a:solidFill>
              </a:rPr>
              <a:pPr algn="r"/>
              <a:t>‹#›</a:t>
            </a:fld>
            <a:endParaRPr lang="en-US" sz="1200" dirty="0">
              <a:solidFill>
                <a:srgbClr val="FFFFFF"/>
              </a:solidFill>
            </a:endParaRPr>
          </a:p>
        </p:txBody>
      </p:sp>
      <p:pic>
        <p:nvPicPr>
          <p:cNvPr id="19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69" y="6294158"/>
            <a:ext cx="2134121" cy="39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ooter Placeholder 4"/>
          <p:cNvSpPr txBox="1">
            <a:spLocks/>
          </p:cNvSpPr>
          <p:nvPr userDrawn="1"/>
        </p:nvSpPr>
        <p:spPr bwMode="white">
          <a:xfrm>
            <a:off x="4165600" y="6514562"/>
            <a:ext cx="3860800" cy="721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33" dirty="0">
                <a:solidFill>
                  <a:schemeClr val="bg1"/>
                </a:solidFill>
              </a:rPr>
              <a:t>{ INSERT TITLE HERE ]</a:t>
            </a:r>
          </a:p>
        </p:txBody>
      </p:sp>
    </p:spTree>
    <p:extLst>
      <p:ext uri="{BB962C8B-B14F-4D97-AF65-F5344CB8AC3E}">
        <p14:creationId xmlns:p14="http://schemas.microsoft.com/office/powerpoint/2010/main" val="20693980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0215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</p:sldLayoutIdLst>
  <p:hf sldNum="0" hdr="0" ftr="0" dt="0"/>
  <p:txStyles>
    <p:titleStyle>
      <a:lvl1pPr algn="ctr" defTabSz="609585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609585" rtl="0" eaLnBrk="1" latinLnBrk="0" hangingPunct="1">
        <a:spcBef>
          <a:spcPct val="20000"/>
        </a:spcBef>
        <a:buFont typeface="Arial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609585" rtl="0" eaLnBrk="1" latinLnBrk="0" hangingPunct="1">
        <a:spcBef>
          <a:spcPct val="20000"/>
        </a:spcBef>
        <a:buFont typeface="Arial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609585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609585" rtl="0" eaLnBrk="1" latinLnBrk="0" hangingPunct="1">
        <a:spcBef>
          <a:spcPct val="20000"/>
        </a:spcBef>
        <a:buFont typeface="Arial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609585" rtl="0" eaLnBrk="1" latinLnBrk="0" hangingPunct="1">
        <a:spcBef>
          <a:spcPct val="20000"/>
        </a:spcBef>
        <a:buFont typeface="Arial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523FA5D-9CAF-714F-AB2A-BE4EE5231E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4D3C97-7F1C-2A49-8E10-0EC7CD33CA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C4AF73-E8AC-3C43-8520-2677CF0F3F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626ED2-FC95-2D48-B30E-8E63605ABB54}" type="datetime1">
              <a:rPr lang="en-US" smtClean="0"/>
              <a:t>10/17/2019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B712F1-1888-394F-8FF2-850AB922A6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7C2B51-6B1A-3545-8AB5-C2F0D51C1D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FCE5F3-0296-3D48-A0F0-A60BF65F48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7666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35229" y="4954385"/>
            <a:ext cx="11087801" cy="609435"/>
          </a:xfrm>
        </p:spPr>
        <p:txBody>
          <a:bodyPr/>
          <a:lstStyle/>
          <a:p>
            <a:r>
              <a:rPr lang="en-US" dirty="0"/>
              <a:t>DEPARTMENT OF COMPUTER SCIENCE     |    </a:t>
            </a:r>
            <a:r>
              <a:rPr lang="en-US" dirty="0" smtClean="0"/>
              <a:t>10</a:t>
            </a:r>
            <a:r>
              <a:rPr lang="en-US" dirty="0" smtClean="0"/>
              <a:t>/18/2019</a:t>
            </a:r>
            <a:endParaRPr lang="en-US" dirty="0"/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8430" y="1903616"/>
            <a:ext cx="11087801" cy="1972157"/>
          </a:xfrm>
        </p:spPr>
        <p:txBody>
          <a:bodyPr/>
          <a:lstStyle/>
          <a:p>
            <a:r>
              <a:rPr lang="en-US" dirty="0"/>
              <a:t>Lecture </a:t>
            </a:r>
            <a:r>
              <a:rPr lang="en-US" dirty="0" smtClean="0"/>
              <a:t>12: </a:t>
            </a:r>
            <a:r>
              <a:rPr lang="en-US" dirty="0"/>
              <a:t>Introduction to Computer Programming Course - CS1010</a:t>
            </a:r>
          </a:p>
        </p:txBody>
      </p:sp>
    </p:spTree>
    <p:extLst>
      <p:ext uri="{BB962C8B-B14F-4D97-AF65-F5344CB8AC3E}">
        <p14:creationId xmlns:p14="http://schemas.microsoft.com/office/powerpoint/2010/main" val="101180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6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Given 2 integer </a:t>
                </a:r>
                <a:r>
                  <a:rPr lang="en-US" dirty="0" smtClean="0"/>
                  <a:t>list</a:t>
                </a:r>
                <a:r>
                  <a:rPr lang="en-US" dirty="0" smtClean="0"/>
                  <a:t>s</a:t>
                </a:r>
                <a:r>
                  <a:rPr lang="en-US" dirty="0" smtClean="0"/>
                  <a:t>, check if the first element </a:t>
                </a:r>
                <a:r>
                  <a:rPr lang="en-US" dirty="0" smtClean="0"/>
                  <a:t>of </a:t>
                </a:r>
                <a:r>
                  <a:rPr lang="en-US" dirty="0" smtClean="0"/>
                  <a:t>the </a:t>
                </a:r>
                <a:r>
                  <a:rPr lang="en-US" dirty="0" smtClean="0"/>
                  <a:t>sub-list </a:t>
                </a:r>
                <a:r>
                  <a:rPr lang="en-US" dirty="0" smtClean="0"/>
                  <a:t>is present in the original list</a:t>
                </a:r>
              </a:p>
              <a:p>
                <a:r>
                  <a:rPr lang="en-US" dirty="0" smtClean="0"/>
                  <a:t>Test cases:</a:t>
                </a:r>
              </a:p>
              <a:p>
                <a:r>
                  <a:rPr lang="en-US" dirty="0" smtClean="0"/>
                  <a:t>List=[3,6,1,9,10], </a:t>
                </a:r>
                <a:r>
                  <a:rPr lang="en-US" dirty="0" err="1" smtClean="0"/>
                  <a:t>sub_list</a:t>
                </a:r>
                <a:r>
                  <a:rPr lang="en-US" dirty="0" smtClean="0"/>
                  <a:t>=[1,10]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True</m:t>
                    </m:r>
                  </m:oMath>
                </a14:m>
                <a:endParaRPr lang="en-US" dirty="0" smtClean="0"/>
              </a:p>
              <a:p>
                <a:r>
                  <a:rPr lang="en-US" dirty="0" smtClean="0"/>
                  <a:t>List=[1,2,3,4], </a:t>
                </a:r>
                <a:r>
                  <a:rPr lang="en-US" dirty="0" err="1" smtClean="0"/>
                  <a:t>sub_list</a:t>
                </a:r>
                <a:r>
                  <a:rPr lang="en-US" dirty="0" smtClean="0"/>
                  <a:t>=[5,7]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False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13968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7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Check if all values in a list are smaller than a given value.</a:t>
            </a:r>
          </a:p>
          <a:p>
            <a:r>
              <a:rPr lang="en-US" dirty="0" smtClean="0"/>
              <a:t>Test cases:</a:t>
            </a:r>
          </a:p>
          <a:p>
            <a:r>
              <a:rPr lang="en-US" dirty="0" smtClean="0"/>
              <a:t>List=[20,12,31, 15]; Value = 22 ; result = False</a:t>
            </a:r>
          </a:p>
          <a:p>
            <a:r>
              <a:rPr lang="en-US" dirty="0"/>
              <a:t>List</a:t>
            </a:r>
            <a:r>
              <a:rPr lang="en-US" dirty="0" smtClean="0"/>
              <a:t>=[35,42,68,10]; </a:t>
            </a:r>
            <a:r>
              <a:rPr lang="en-US" dirty="0"/>
              <a:t>Value = </a:t>
            </a:r>
            <a:r>
              <a:rPr lang="en-US" dirty="0"/>
              <a:t>1</a:t>
            </a:r>
            <a:r>
              <a:rPr lang="en-US" dirty="0" smtClean="0"/>
              <a:t>5 </a:t>
            </a:r>
            <a:r>
              <a:rPr lang="en-US" dirty="0"/>
              <a:t>; result </a:t>
            </a:r>
            <a:r>
              <a:rPr lang="en-US" dirty="0" smtClean="0"/>
              <a:t>= True</a:t>
            </a:r>
            <a:endParaRPr lang="en-US" dirty="0"/>
          </a:p>
          <a:p>
            <a:r>
              <a:rPr lang="en-US" dirty="0"/>
              <a:t>List</a:t>
            </a:r>
            <a:r>
              <a:rPr lang="en-US" dirty="0" smtClean="0"/>
              <a:t>=[57,29,6,100]; </a:t>
            </a:r>
            <a:r>
              <a:rPr lang="en-US" dirty="0"/>
              <a:t>Value = </a:t>
            </a:r>
            <a:r>
              <a:rPr lang="en-US" dirty="0" smtClean="0"/>
              <a:t>100 </a:t>
            </a:r>
            <a:r>
              <a:rPr lang="en-US" dirty="0"/>
              <a:t>; result = True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8189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8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Check if a list has a given number. If the number exists return its index, if not then return False.</a:t>
            </a:r>
          </a:p>
          <a:p>
            <a:r>
              <a:rPr lang="en-US" dirty="0" smtClean="0"/>
              <a:t>List = [1,2,3,4,5]; Number=6; Result= False</a:t>
            </a:r>
          </a:p>
          <a:p>
            <a:r>
              <a:rPr lang="en-US" dirty="0" smtClean="0"/>
              <a:t>List = [3,4,6,8]; Number = 6; Result = 2</a:t>
            </a:r>
          </a:p>
          <a:p>
            <a:r>
              <a:rPr lang="en-US" dirty="0" smtClean="0"/>
              <a:t>List = [9,12,13,15]; Number = 15; Result=3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3027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9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Given a list that has a student’s record:</a:t>
            </a:r>
          </a:p>
          <a:p>
            <a:r>
              <a:rPr lang="en-US" dirty="0"/>
              <a:t>L = </a:t>
            </a:r>
            <a:r>
              <a:rPr lang="en-US" dirty="0" smtClean="0"/>
              <a:t>[‘Sam', </a:t>
            </a:r>
            <a:r>
              <a:rPr lang="en-US" dirty="0"/>
              <a:t>3.75, ['MATH', 'CSCI', </a:t>
            </a:r>
            <a:r>
              <a:rPr lang="en-US" dirty="0" smtClean="0"/>
              <a:t>'PHYS'], ‘NY']</a:t>
            </a:r>
          </a:p>
          <a:p>
            <a:r>
              <a:rPr lang="en-US" dirty="0" smtClean="0"/>
              <a:t>The list has student name, GPA, List of courses and State.</a:t>
            </a:r>
          </a:p>
          <a:p>
            <a:r>
              <a:rPr lang="en-US" dirty="0" smtClean="0"/>
              <a:t>Write </a:t>
            </a:r>
            <a:r>
              <a:rPr lang="en-US" dirty="0"/>
              <a:t>code to print the courses, </a:t>
            </a:r>
            <a:r>
              <a:rPr lang="en-US" dirty="0" smtClean="0"/>
              <a:t>next: </a:t>
            </a:r>
            <a:r>
              <a:rPr lang="en-US" dirty="0"/>
              <a:t>change the </a:t>
            </a:r>
            <a:r>
              <a:rPr lang="en-US" dirty="0" smtClean="0"/>
              <a:t>‘MATH’ </a:t>
            </a:r>
            <a:r>
              <a:rPr lang="en-US" dirty="0"/>
              <a:t>course to a </a:t>
            </a:r>
            <a:r>
              <a:rPr lang="en-US" dirty="0" smtClean="0"/>
              <a:t>‘STAT’ </a:t>
            </a:r>
            <a:r>
              <a:rPr lang="en-US" dirty="0"/>
              <a:t>course, </a:t>
            </a:r>
            <a:r>
              <a:rPr lang="en-US" dirty="0" smtClean="0"/>
              <a:t>and </a:t>
            </a:r>
            <a:r>
              <a:rPr lang="en-US" dirty="0"/>
              <a:t>append a </a:t>
            </a:r>
            <a:r>
              <a:rPr lang="en-US" dirty="0" err="1" smtClean="0"/>
              <a:t>zipcode</a:t>
            </a:r>
            <a:r>
              <a:rPr lang="en-US" dirty="0" smtClean="0"/>
              <a:t>=12180 to the main list.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55676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Class 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Given In Class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28378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Week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While Loops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3327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F9B98-4665-2148-A0B2-C543C4251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129993"/>
            <a:ext cx="10515600" cy="1325563"/>
          </a:xfrm>
        </p:spPr>
        <p:txBody>
          <a:bodyPr/>
          <a:lstStyle/>
          <a:p>
            <a:r>
              <a:rPr lang="en-US" dirty="0"/>
              <a:t>Goals for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708DE5-C10C-1243-998A-74D00326CF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Lists</a:t>
            </a:r>
          </a:p>
          <a:p>
            <a:r>
              <a:rPr lang="en-US" dirty="0" smtClean="0"/>
              <a:t>Problems</a:t>
            </a:r>
          </a:p>
          <a:p>
            <a:r>
              <a:rPr lang="en-US" dirty="0" smtClean="0"/>
              <a:t>In Class Exercise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1083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ED1ED1C-DB08-364F-A5AF-CE5547FE416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62240290"/>
              </p:ext>
            </p:extLst>
          </p:nvPr>
        </p:nvGraphicFramePr>
        <p:xfrm>
          <a:off x="838200" y="1491175"/>
          <a:ext cx="10515600" cy="36265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200">
                  <a:extLst>
                    <a:ext uri="{9D8B030D-6E8A-4147-A177-3AD203B41FA5}">
                      <a16:colId xmlns:a16="http://schemas.microsoft.com/office/drawing/2014/main" val="2236180480"/>
                    </a:ext>
                  </a:extLst>
                </a:gridCol>
                <a:gridCol w="2155874">
                  <a:extLst>
                    <a:ext uri="{9D8B030D-6E8A-4147-A177-3AD203B41FA5}">
                      <a16:colId xmlns:a16="http://schemas.microsoft.com/office/drawing/2014/main" val="2215140655"/>
                    </a:ext>
                  </a:extLst>
                </a:gridCol>
                <a:gridCol w="4854526">
                  <a:extLst>
                    <a:ext uri="{9D8B030D-6E8A-4147-A177-3AD203B41FA5}">
                      <a16:colId xmlns:a16="http://schemas.microsoft.com/office/drawing/2014/main" val="156148418"/>
                    </a:ext>
                  </a:extLst>
                </a:gridCol>
              </a:tblGrid>
              <a:tr h="400760">
                <a:tc>
                  <a:txBody>
                    <a:bodyPr/>
                    <a:lstStyle/>
                    <a:p>
                      <a:r>
                        <a:rPr lang="en-US" dirty="0"/>
                        <a:t>Name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Type (representation)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Example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4994957"/>
                  </a:ext>
                </a:extLst>
              </a:tr>
              <a:tr h="400760">
                <a:tc>
                  <a:txBody>
                    <a:bodyPr/>
                    <a:lstStyle/>
                    <a:p>
                      <a:r>
                        <a:rPr lang="en-US" dirty="0"/>
                        <a:t>Integers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int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Whole Numbers: 1, 5 , 7500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0693170"/>
                  </a:ext>
                </a:extLst>
              </a:tr>
              <a:tr h="400760">
                <a:tc>
                  <a:txBody>
                    <a:bodyPr/>
                    <a:lstStyle/>
                    <a:p>
                      <a:r>
                        <a:rPr lang="en-US" dirty="0"/>
                        <a:t>Floating Point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float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Decimal: 2.3, 4.6, 23.15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1686591"/>
                  </a:ext>
                </a:extLst>
              </a:tr>
              <a:tr h="691723">
                <a:tc>
                  <a:txBody>
                    <a:bodyPr/>
                    <a:lstStyle/>
                    <a:p>
                      <a:r>
                        <a:rPr lang="en-US" dirty="0"/>
                        <a:t>Strings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str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Ordered sequence of characters: “hello” “Sam” “2000”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6678305"/>
                  </a:ext>
                </a:extLst>
              </a:tr>
              <a:tr h="400760">
                <a:tc>
                  <a:txBody>
                    <a:bodyPr/>
                    <a:lstStyle/>
                    <a:p>
                      <a:r>
                        <a:rPr lang="en-US" dirty="0"/>
                        <a:t>Lists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list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Ordered sequence of objects: [10, “hello”, 500.5]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1833501"/>
                  </a:ext>
                </a:extLst>
              </a:tr>
              <a:tr h="691723">
                <a:tc>
                  <a:txBody>
                    <a:bodyPr/>
                    <a:lstStyle/>
                    <a:p>
                      <a:r>
                        <a:rPr lang="en-US" dirty="0"/>
                        <a:t>Tuples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tup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Ordered immutable sequence of objects: (100,”Hello”, 20.5)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9795918"/>
                  </a:ext>
                </a:extLst>
              </a:tr>
              <a:tr h="400760">
                <a:tc>
                  <a:txBody>
                    <a:bodyPr/>
                    <a:lstStyle/>
                    <a:p>
                      <a:r>
                        <a:rPr lang="en-US" dirty="0"/>
                        <a:t>Booleans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Logical Value: True, False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8759687"/>
                  </a:ext>
                </a:extLst>
              </a:tr>
            </a:tbl>
          </a:graphicData>
        </a:graphic>
      </p:graphicFrame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15035"/>
          </a:xfrm>
        </p:spPr>
        <p:txBody>
          <a:bodyPr/>
          <a:lstStyle/>
          <a:p>
            <a:r>
              <a:rPr lang="en-US" dirty="0" smtClean="0"/>
              <a:t>Object Types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3711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few More 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.strip()</a:t>
            </a:r>
          </a:p>
          <a:p>
            <a:r>
              <a:rPr lang="en-US" dirty="0" smtClean="0"/>
              <a:t>.split()</a:t>
            </a:r>
          </a:p>
          <a:p>
            <a:r>
              <a:rPr lang="en-US" dirty="0" smtClean="0"/>
              <a:t>.join()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8430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Given </a:t>
            </a:r>
            <a:r>
              <a:rPr lang="en-US" dirty="0" smtClean="0"/>
              <a:t>a List </a:t>
            </a:r>
            <a:r>
              <a:rPr lang="en-US" dirty="0"/>
              <a:t>of </a:t>
            </a:r>
            <a:r>
              <a:rPr lang="en-US" dirty="0" err="1"/>
              <a:t>ints</a:t>
            </a:r>
            <a:r>
              <a:rPr lang="en-US" dirty="0"/>
              <a:t>, return True if the </a:t>
            </a:r>
            <a:r>
              <a:rPr lang="en-US" dirty="0" smtClean="0"/>
              <a:t>list</a:t>
            </a:r>
            <a:r>
              <a:rPr lang="en-US" dirty="0" smtClean="0"/>
              <a:t> </a:t>
            </a:r>
            <a:r>
              <a:rPr lang="en-US" dirty="0"/>
              <a:t>is length 1 or more, and the first element and the last element are equal.</a:t>
            </a:r>
          </a:p>
          <a:p>
            <a:r>
              <a:rPr lang="en-US" dirty="0" smtClean="0"/>
              <a:t>Test cases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same_first_last([1, 2, 3]) → False</a:t>
            </a:r>
            <a:br>
              <a:rPr lang="en-US" dirty="0"/>
            </a:br>
            <a:r>
              <a:rPr lang="en-US" dirty="0"/>
              <a:t>same_first_last([1, 2, 3, 1]) → True</a:t>
            </a:r>
            <a:br>
              <a:rPr lang="en-US" dirty="0"/>
            </a:br>
            <a:r>
              <a:rPr lang="en-US" dirty="0"/>
              <a:t>same_first_last([1, 2, 1]) → True</a:t>
            </a:r>
          </a:p>
        </p:txBody>
      </p:sp>
    </p:spTree>
    <p:extLst>
      <p:ext uri="{BB962C8B-B14F-4D97-AF65-F5344CB8AC3E}">
        <p14:creationId xmlns:p14="http://schemas.microsoft.com/office/powerpoint/2010/main" val="1957137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Given </a:t>
            </a:r>
            <a:r>
              <a:rPr lang="en-US" dirty="0" smtClean="0"/>
              <a:t>a List </a:t>
            </a:r>
            <a:r>
              <a:rPr lang="en-US" dirty="0"/>
              <a:t>of </a:t>
            </a:r>
            <a:r>
              <a:rPr lang="en-US" dirty="0" err="1"/>
              <a:t>ints</a:t>
            </a:r>
            <a:r>
              <a:rPr lang="en-US" dirty="0"/>
              <a:t> length 3, return the sum of all the elements.</a:t>
            </a:r>
          </a:p>
          <a:p>
            <a:r>
              <a:rPr lang="en-US" dirty="0" smtClean="0"/>
              <a:t>Test Cases: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sum3([1, 2, 3]) → 6</a:t>
            </a:r>
            <a:br>
              <a:rPr lang="en-US" dirty="0"/>
            </a:br>
            <a:r>
              <a:rPr lang="en-US" dirty="0"/>
              <a:t>sum3([5, 11, 2]) → 18</a:t>
            </a:r>
            <a:br>
              <a:rPr lang="en-US" dirty="0"/>
            </a:br>
            <a:r>
              <a:rPr lang="en-US" dirty="0"/>
              <a:t>sum3([7, 0, 0]) → 7</a:t>
            </a:r>
          </a:p>
        </p:txBody>
      </p:sp>
    </p:spTree>
    <p:extLst>
      <p:ext uri="{BB962C8B-B14F-4D97-AF65-F5344CB8AC3E}">
        <p14:creationId xmlns:p14="http://schemas.microsoft.com/office/powerpoint/2010/main" val="404766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Given </a:t>
            </a:r>
            <a:r>
              <a:rPr lang="en-US" dirty="0" smtClean="0"/>
              <a:t>a List </a:t>
            </a:r>
            <a:r>
              <a:rPr lang="en-US" dirty="0"/>
              <a:t>of </a:t>
            </a:r>
            <a:r>
              <a:rPr lang="en-US" dirty="0" smtClean="0"/>
              <a:t>integers, </a:t>
            </a:r>
            <a:r>
              <a:rPr lang="en-US" dirty="0"/>
              <a:t>figure out which is larger, the first or last element in the array, and set all the other elements to be that value. Return the changed array.</a:t>
            </a:r>
          </a:p>
          <a:p>
            <a:r>
              <a:rPr lang="en-US" dirty="0"/>
              <a:t/>
            </a:r>
            <a:br>
              <a:rPr lang="en-US" dirty="0"/>
            </a:br>
            <a:r>
              <a:rPr lang="en-US" dirty="0"/>
              <a:t>max_end3([1, 2, 4</a:t>
            </a:r>
            <a:r>
              <a:rPr lang="en-US" dirty="0" smtClean="0"/>
              <a:t>,3]) </a:t>
            </a:r>
            <a:r>
              <a:rPr lang="en-US" dirty="0"/>
              <a:t>→ [3, 3, </a:t>
            </a:r>
            <a:r>
              <a:rPr lang="en-US" dirty="0" smtClean="0"/>
              <a:t>3,3]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max_end3([11, 5, 9]) → [11, 11, 11]</a:t>
            </a:r>
            <a:br>
              <a:rPr lang="en-US" dirty="0"/>
            </a:br>
            <a:r>
              <a:rPr lang="en-US" dirty="0"/>
              <a:t>max_end3([2, 11, 3]) → [3, 3, 3]</a:t>
            </a:r>
          </a:p>
        </p:txBody>
      </p:sp>
    </p:spTree>
    <p:extLst>
      <p:ext uri="{BB962C8B-B14F-4D97-AF65-F5344CB8AC3E}">
        <p14:creationId xmlns:p14="http://schemas.microsoft.com/office/powerpoint/2010/main" val="712373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4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Given 2 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smtClean="0"/>
              <a:t>Lists</a:t>
            </a:r>
            <a:r>
              <a:rPr lang="en-US" dirty="0" smtClean="0"/>
              <a:t>, </a:t>
            </a:r>
            <a:r>
              <a:rPr lang="en-US" dirty="0"/>
              <a:t>a and b, each length 3, return a new </a:t>
            </a:r>
            <a:r>
              <a:rPr lang="en-US" dirty="0" smtClean="0"/>
              <a:t>list of</a:t>
            </a:r>
            <a:r>
              <a:rPr lang="en-US" dirty="0" smtClean="0"/>
              <a:t> </a:t>
            </a:r>
            <a:r>
              <a:rPr lang="en-US" dirty="0"/>
              <a:t>length 2 containing their middle elements.</a:t>
            </a:r>
          </a:p>
          <a:p>
            <a:r>
              <a:rPr lang="en-US" dirty="0" smtClean="0"/>
              <a:t>Test Cases: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middle_way([1, 2, 3], [4, 5, 6]) → [2, 5]</a:t>
            </a:r>
            <a:br>
              <a:rPr lang="en-US" dirty="0"/>
            </a:br>
            <a:r>
              <a:rPr lang="en-US" dirty="0"/>
              <a:t>middle_way([7, 7, 7], [3, 8, 0]) → [7, 8]</a:t>
            </a:r>
            <a:br>
              <a:rPr lang="en-US" dirty="0"/>
            </a:br>
            <a:r>
              <a:rPr lang="en-US" dirty="0"/>
              <a:t>middle_way([5, 2, 9], [1, 4, 5]) → [2, 4]</a:t>
            </a:r>
          </a:p>
        </p:txBody>
      </p:sp>
    </p:spTree>
    <p:extLst>
      <p:ext uri="{BB962C8B-B14F-4D97-AF65-F5344CB8AC3E}">
        <p14:creationId xmlns:p14="http://schemas.microsoft.com/office/powerpoint/2010/main" val="3032396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5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Given two matrices of size 3X3. Return a list/array that sums each element of the first row of the first matrix with each element of the first column of second matrix.</a:t>
            </a:r>
          </a:p>
          <a:p>
            <a:r>
              <a:rPr lang="en-US" dirty="0" smtClean="0"/>
              <a:t>Test Case:</a:t>
            </a:r>
          </a:p>
          <a:p>
            <a:r>
              <a:rPr lang="en-US" dirty="0" smtClean="0"/>
              <a:t>Result: [10,8,6]</a:t>
            </a:r>
          </a:p>
          <a:p>
            <a:endParaRPr lang="en-US" dirty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5181089" y="3222574"/>
            <a:ext cx="2569540" cy="22467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X =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[[1,2,3], </a:t>
            </a:r>
            <a:endParaRPr kumimoji="0" lang="en-US" alt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    [4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,5,6], </a:t>
            </a:r>
            <a:endParaRPr kumimoji="0" lang="en-US" alt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    [7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,8,9]] </a:t>
            </a:r>
            <a:endParaRPr kumimoji="0" lang="en-US" alt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 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 </a:t>
            </a:r>
            <a:endParaRPr kumimoji="0" lang="en-US" alt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Y =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[[9,8,7], </a:t>
            </a:r>
            <a:endParaRPr kumimoji="0" lang="en-US" alt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    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 [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6,5,4], </a:t>
            </a:r>
            <a:endParaRPr kumimoji="0" lang="en-US" alt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   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 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 [3,2,1]] </a:t>
            </a:r>
            <a:endParaRPr kumimoji="0" lang="en-US" alt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6488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Theme">
  <a:themeElements>
    <a:clrScheme name="2015TemplateColors">
      <a:dk1>
        <a:sysClr val="windowText" lastClr="000000"/>
      </a:dk1>
      <a:lt1>
        <a:sysClr val="window" lastClr="FFFFFF"/>
      </a:lt1>
      <a:dk2>
        <a:srgbClr val="323232"/>
      </a:dk2>
      <a:lt2>
        <a:srgbClr val="EEECE1"/>
      </a:lt2>
      <a:accent1>
        <a:srgbClr val="D00016"/>
      </a:accent1>
      <a:accent2>
        <a:srgbClr val="32323C"/>
      </a:accent2>
      <a:accent3>
        <a:srgbClr val="B9B5AD"/>
      </a:accent3>
      <a:accent4>
        <a:srgbClr val="325A9C"/>
      </a:accent4>
      <a:accent5>
        <a:srgbClr val="EFE793"/>
      </a:accent5>
      <a:accent6>
        <a:srgbClr val="2F3C60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15493</TotalTime>
  <Words>528</Words>
  <Application>Microsoft Office PowerPoint</Application>
  <PresentationFormat>Widescreen</PresentationFormat>
  <Paragraphs>81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Arial</vt:lpstr>
      <vt:lpstr>Arial Unicode MS</vt:lpstr>
      <vt:lpstr>Calibri</vt:lpstr>
      <vt:lpstr>Calibri Light</vt:lpstr>
      <vt:lpstr>Cambria Math</vt:lpstr>
      <vt:lpstr>Wingdings</vt:lpstr>
      <vt:lpstr>1_Office Theme</vt:lpstr>
      <vt:lpstr>Office Theme</vt:lpstr>
      <vt:lpstr>Lecture 12: Introduction to Computer Programming Course - CS1010</vt:lpstr>
      <vt:lpstr>Goals for today</vt:lpstr>
      <vt:lpstr>Object Types </vt:lpstr>
      <vt:lpstr>A few More Methods</vt:lpstr>
      <vt:lpstr>Problem 1</vt:lpstr>
      <vt:lpstr>Problem 2</vt:lpstr>
      <vt:lpstr>Problem 3</vt:lpstr>
      <vt:lpstr>Problem 4</vt:lpstr>
      <vt:lpstr>Problem 5</vt:lpstr>
      <vt:lpstr>Problem 6</vt:lpstr>
      <vt:lpstr>Problem 7</vt:lpstr>
      <vt:lpstr>Problem 8</vt:lpstr>
      <vt:lpstr>Problem 9</vt:lpstr>
      <vt:lpstr>In Class Exercise</vt:lpstr>
      <vt:lpstr>Next Week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7: Introduction to Computer Programming Course - CS1010</dc:title>
  <dc:creator>Uzma Mushtaque</dc:creator>
  <cp:lastModifiedBy>mushtu</cp:lastModifiedBy>
  <cp:revision>221</cp:revision>
  <dcterms:created xsi:type="dcterms:W3CDTF">2019-02-04T15:19:36Z</dcterms:created>
  <dcterms:modified xsi:type="dcterms:W3CDTF">2019-10-19T15:46:38Z</dcterms:modified>
</cp:coreProperties>
</file>